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3569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0782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0797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045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7002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611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0692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3890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5197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13545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9872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389CD-DD37-45F8-BDA0-F8F200351675}" type="datetimeFigureOut">
              <a:rPr lang="fr-CH" smtClean="0"/>
              <a:t>05.08.2019</a:t>
            </a:fld>
            <a:endParaRPr lang="fr-CH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3BAFE-1D34-4A94-8E13-03D57D7DD64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966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e 108"/>
          <p:cNvGrpSpPr/>
          <p:nvPr/>
        </p:nvGrpSpPr>
        <p:grpSpPr>
          <a:xfrm>
            <a:off x="4824528" y="561710"/>
            <a:ext cx="3312368" cy="5311810"/>
            <a:chOff x="4824528" y="561710"/>
            <a:chExt cx="3312368" cy="5311810"/>
          </a:xfrm>
        </p:grpSpPr>
        <p:grpSp>
          <p:nvGrpSpPr>
            <p:cNvPr id="22" name="Groupe 21"/>
            <p:cNvGrpSpPr/>
            <p:nvPr/>
          </p:nvGrpSpPr>
          <p:grpSpPr>
            <a:xfrm>
              <a:off x="4824528" y="561710"/>
              <a:ext cx="3312368" cy="2313548"/>
              <a:chOff x="1187624" y="548680"/>
              <a:chExt cx="3312368" cy="2313548"/>
            </a:xfrm>
          </p:grpSpPr>
          <p:grpSp>
            <p:nvGrpSpPr>
              <p:cNvPr id="9" name="Groupe 8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5" name="ZoneTexte 4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panosse</a:t>
                  </a:r>
                  <a:endParaRPr lang="fr-CH" dirty="0"/>
                </a:p>
              </p:txBody>
            </p:sp>
            <p:sp>
              <p:nvSpPr>
                <p:cNvPr id="6" name="ZoneTexte 5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serpillère</a:t>
                  </a:r>
                  <a:endParaRPr lang="fr-CH" dirty="0"/>
                </a:p>
              </p:txBody>
            </p:sp>
          </p:grpSp>
          <p:grpSp>
            <p:nvGrpSpPr>
              <p:cNvPr id="10" name="Groupe 9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11" name="ZoneTexte 10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cellulaire</a:t>
                  </a:r>
                  <a:endParaRPr lang="fr-CH" dirty="0"/>
                </a:p>
              </p:txBody>
            </p:sp>
            <p:sp>
              <p:nvSpPr>
                <p:cNvPr id="12" name="ZoneTexte 11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err="1" smtClean="0"/>
                    <a:t>natel</a:t>
                  </a:r>
                  <a:endParaRPr lang="fr-CH" dirty="0"/>
                </a:p>
              </p:txBody>
            </p:sp>
          </p:grpSp>
          <p:grpSp>
            <p:nvGrpSpPr>
              <p:cNvPr id="14" name="Groupe 13"/>
              <p:cNvGrpSpPr/>
              <p:nvPr/>
            </p:nvGrpSpPr>
            <p:grpSpPr>
              <a:xfrm>
                <a:off x="1187624" y="2492896"/>
                <a:ext cx="3312368" cy="369332"/>
                <a:chOff x="1187624" y="548680"/>
                <a:chExt cx="3312368" cy="369332"/>
              </a:xfrm>
            </p:grpSpPr>
            <p:sp>
              <p:nvSpPr>
                <p:cNvPr id="15" name="ZoneTexte 14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l</a:t>
                  </a:r>
                  <a:r>
                    <a:rPr lang="fr-CH" dirty="0" smtClean="0"/>
                    <a:t>inge </a:t>
                  </a:r>
                  <a:endParaRPr lang="fr-CH" dirty="0"/>
                </a:p>
              </p:txBody>
            </p:sp>
            <p:sp>
              <p:nvSpPr>
                <p:cNvPr id="16" name="ZoneTexte 15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serviette</a:t>
                  </a:r>
                  <a:endParaRPr lang="fr-CH" dirty="0"/>
                </a:p>
              </p:txBody>
            </p:sp>
          </p:grpSp>
          <p:grpSp>
            <p:nvGrpSpPr>
              <p:cNvPr id="18" name="Groupe 17"/>
              <p:cNvGrpSpPr/>
              <p:nvPr/>
            </p:nvGrpSpPr>
            <p:grpSpPr>
              <a:xfrm>
                <a:off x="1187624" y="1844824"/>
                <a:ext cx="3312368" cy="369332"/>
                <a:chOff x="1187624" y="548680"/>
                <a:chExt cx="3312368" cy="369332"/>
              </a:xfrm>
            </p:grpSpPr>
            <p:sp>
              <p:nvSpPr>
                <p:cNvPr id="19" name="ZoneTexte 18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cornet</a:t>
                  </a:r>
                  <a:endParaRPr lang="fr-CH" dirty="0"/>
                </a:p>
              </p:txBody>
            </p:sp>
            <p:sp>
              <p:nvSpPr>
                <p:cNvPr id="20" name="ZoneTexte 19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sachet</a:t>
                  </a:r>
                  <a:endParaRPr lang="fr-CH" dirty="0"/>
                </a:p>
              </p:txBody>
            </p:sp>
          </p:grpSp>
        </p:grpSp>
        <p:grpSp>
          <p:nvGrpSpPr>
            <p:cNvPr id="69" name="Groupe 68"/>
            <p:cNvGrpSpPr/>
            <p:nvPr/>
          </p:nvGrpSpPr>
          <p:grpSpPr>
            <a:xfrm>
              <a:off x="4824528" y="3282973"/>
              <a:ext cx="3312368" cy="2590547"/>
              <a:chOff x="1187624" y="548680"/>
              <a:chExt cx="3312368" cy="2590547"/>
            </a:xfrm>
          </p:grpSpPr>
          <p:grpSp>
            <p:nvGrpSpPr>
              <p:cNvPr id="70" name="Groupe 69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83" name="ZoneTexte 82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cheni</a:t>
                  </a:r>
                  <a:endParaRPr lang="fr-CH" dirty="0"/>
                </a:p>
              </p:txBody>
            </p:sp>
            <p:sp>
              <p:nvSpPr>
                <p:cNvPr id="84" name="ZoneTexte 83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désordre</a:t>
                  </a:r>
                  <a:endParaRPr lang="fr-CH" dirty="0"/>
                </a:p>
              </p:txBody>
            </p:sp>
          </p:grpSp>
          <p:grpSp>
            <p:nvGrpSpPr>
              <p:cNvPr id="71" name="Groupe 70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80" name="ZoneTexte 79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couette</a:t>
                  </a:r>
                  <a:endParaRPr lang="fr-CH" dirty="0"/>
                </a:p>
              </p:txBody>
            </p:sp>
            <p:sp>
              <p:nvSpPr>
                <p:cNvPr id="81" name="ZoneTexte 80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duvet</a:t>
                  </a:r>
                  <a:endParaRPr lang="fr-CH" dirty="0"/>
                </a:p>
              </p:txBody>
            </p:sp>
          </p:grpSp>
          <p:grpSp>
            <p:nvGrpSpPr>
              <p:cNvPr id="72" name="Groupe 71"/>
              <p:cNvGrpSpPr/>
              <p:nvPr/>
            </p:nvGrpSpPr>
            <p:grpSpPr>
              <a:xfrm>
                <a:off x="1187624" y="2492896"/>
                <a:ext cx="3312368" cy="646331"/>
                <a:chOff x="1187624" y="548680"/>
                <a:chExt cx="3312368" cy="646331"/>
              </a:xfrm>
            </p:grpSpPr>
            <p:sp>
              <p:nvSpPr>
                <p:cNvPr id="77" name="ZoneTexte 76"/>
                <p:cNvSpPr txBox="1"/>
                <p:nvPr/>
              </p:nvSpPr>
              <p:spPr>
                <a:xfrm>
                  <a:off x="1187624" y="548680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f</a:t>
                  </a:r>
                  <a:r>
                    <a:rPr lang="fr-CH" dirty="0" smtClean="0"/>
                    <a:t>oehn</a:t>
                  </a:r>
                </a:p>
                <a:p>
                  <a:pPr algn="ctr"/>
                  <a:r>
                    <a:rPr lang="fr-CH" dirty="0" smtClean="0"/>
                    <a:t> </a:t>
                  </a:r>
                  <a:endParaRPr lang="fr-CH" dirty="0"/>
                </a:p>
              </p:txBody>
            </p:sp>
            <p:sp>
              <p:nvSpPr>
                <p:cNvPr id="78" name="ZoneTexte 77"/>
                <p:cNvSpPr txBox="1"/>
                <p:nvPr/>
              </p:nvSpPr>
              <p:spPr>
                <a:xfrm>
                  <a:off x="3131840" y="548680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s</a:t>
                  </a:r>
                  <a:r>
                    <a:rPr lang="fr-CH" dirty="0" smtClean="0"/>
                    <a:t>èche-cheveux</a:t>
                  </a:r>
                  <a:endParaRPr lang="fr-CH" dirty="0"/>
                </a:p>
              </p:txBody>
            </p:sp>
          </p:grpSp>
          <p:grpSp>
            <p:nvGrpSpPr>
              <p:cNvPr id="73" name="Groupe 72"/>
              <p:cNvGrpSpPr/>
              <p:nvPr/>
            </p:nvGrpSpPr>
            <p:grpSpPr>
              <a:xfrm>
                <a:off x="1187624" y="1844824"/>
                <a:ext cx="3312368" cy="369332"/>
                <a:chOff x="1187624" y="548680"/>
                <a:chExt cx="3312368" cy="369332"/>
              </a:xfrm>
            </p:grpSpPr>
            <p:sp>
              <p:nvSpPr>
                <p:cNvPr id="74" name="ZoneTexte 73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s</a:t>
                  </a:r>
                  <a:r>
                    <a:rPr lang="fr-CH" dirty="0" smtClean="0"/>
                    <a:t>ous-tasse</a:t>
                  </a:r>
                  <a:endParaRPr lang="fr-CH" dirty="0"/>
                </a:p>
              </p:txBody>
            </p:sp>
            <p:sp>
              <p:nvSpPr>
                <p:cNvPr id="75" name="ZoneTexte 74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soucoupe</a:t>
                  </a:r>
                  <a:endParaRPr lang="fr-CH" dirty="0"/>
                </a:p>
              </p:txBody>
            </p:sp>
          </p:grpSp>
        </p:grpSp>
      </p:grpSp>
      <p:grpSp>
        <p:nvGrpSpPr>
          <p:cNvPr id="106" name="Groupe 105"/>
          <p:cNvGrpSpPr/>
          <p:nvPr/>
        </p:nvGrpSpPr>
        <p:grpSpPr>
          <a:xfrm>
            <a:off x="1020427" y="561710"/>
            <a:ext cx="3358729" cy="4995353"/>
            <a:chOff x="1020427" y="561710"/>
            <a:chExt cx="3358729" cy="4995353"/>
          </a:xfrm>
        </p:grpSpPr>
        <p:grpSp>
          <p:nvGrpSpPr>
            <p:cNvPr id="40" name="Groupe 39"/>
            <p:cNvGrpSpPr/>
            <p:nvPr/>
          </p:nvGrpSpPr>
          <p:grpSpPr>
            <a:xfrm>
              <a:off x="1020427" y="2505926"/>
              <a:ext cx="3358729" cy="3051137"/>
              <a:chOff x="1146192" y="548680"/>
              <a:chExt cx="3358729" cy="2513593"/>
            </a:xfrm>
          </p:grpSpPr>
          <p:grpSp>
            <p:nvGrpSpPr>
              <p:cNvPr id="41" name="Groupe 40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54" name="ZoneTexte 53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poutze</a:t>
                  </a:r>
                  <a:endParaRPr lang="fr-CH" dirty="0"/>
                </a:p>
              </p:txBody>
            </p:sp>
            <p:sp>
              <p:nvSpPr>
                <p:cNvPr id="55" name="ZoneTexte 54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ménage</a:t>
                  </a:r>
                  <a:endParaRPr lang="fr-CH" dirty="0"/>
                </a:p>
              </p:txBody>
            </p:sp>
          </p:grpSp>
          <p:grpSp>
            <p:nvGrpSpPr>
              <p:cNvPr id="42" name="Groupe 41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51" name="ZoneTexte 50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err="1" smtClean="0"/>
                    <a:t>pedzer</a:t>
                  </a:r>
                  <a:endParaRPr lang="fr-CH" dirty="0"/>
                </a:p>
              </p:txBody>
            </p:sp>
            <p:sp>
              <p:nvSpPr>
                <p:cNvPr id="52" name="ZoneTexte 51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coller</a:t>
                  </a:r>
                  <a:endParaRPr lang="fr-CH" dirty="0"/>
                </a:p>
              </p:txBody>
            </p:sp>
          </p:grpSp>
          <p:grpSp>
            <p:nvGrpSpPr>
              <p:cNvPr id="43" name="Groupe 42"/>
              <p:cNvGrpSpPr/>
              <p:nvPr/>
            </p:nvGrpSpPr>
            <p:grpSpPr>
              <a:xfrm>
                <a:off x="1146192" y="2750286"/>
                <a:ext cx="3353800" cy="311987"/>
                <a:chOff x="1146192" y="806070"/>
                <a:chExt cx="3353800" cy="311987"/>
              </a:xfrm>
            </p:grpSpPr>
            <p:sp>
              <p:nvSpPr>
                <p:cNvPr id="48" name="ZoneTexte 47"/>
                <p:cNvSpPr txBox="1"/>
                <p:nvPr/>
              </p:nvSpPr>
              <p:spPr>
                <a:xfrm>
                  <a:off x="1146192" y="813793"/>
                  <a:ext cx="1368152" cy="30426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err="1" smtClean="0"/>
                    <a:t>épouairé</a:t>
                  </a:r>
                  <a:r>
                    <a:rPr lang="fr-CH" dirty="0" smtClean="0"/>
                    <a:t> </a:t>
                  </a:r>
                  <a:endParaRPr lang="fr-CH" dirty="0"/>
                </a:p>
              </p:txBody>
            </p:sp>
            <p:sp>
              <p:nvSpPr>
                <p:cNvPr id="49" name="ZoneTexte 48"/>
                <p:cNvSpPr txBox="1"/>
                <p:nvPr/>
              </p:nvSpPr>
              <p:spPr>
                <a:xfrm>
                  <a:off x="3131840" y="806070"/>
                  <a:ext cx="1368152" cy="30426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effrayé</a:t>
                  </a:r>
                  <a:endParaRPr lang="fr-CH" dirty="0"/>
                </a:p>
              </p:txBody>
            </p:sp>
          </p:grpSp>
          <p:grpSp>
            <p:nvGrpSpPr>
              <p:cNvPr id="44" name="Groupe 43"/>
              <p:cNvGrpSpPr/>
              <p:nvPr/>
            </p:nvGrpSpPr>
            <p:grpSpPr>
              <a:xfrm>
                <a:off x="1194522" y="1853759"/>
                <a:ext cx="3310399" cy="646331"/>
                <a:chOff x="1194522" y="557615"/>
                <a:chExt cx="3310399" cy="646331"/>
              </a:xfrm>
            </p:grpSpPr>
            <p:sp>
              <p:nvSpPr>
                <p:cNvPr id="45" name="ZoneTexte 44"/>
                <p:cNvSpPr txBox="1"/>
                <p:nvPr/>
              </p:nvSpPr>
              <p:spPr>
                <a:xfrm>
                  <a:off x="1194522" y="557615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f</a:t>
                  </a:r>
                  <a:r>
                    <a:rPr lang="fr-CH" dirty="0" smtClean="0"/>
                    <a:t>aire un clopet</a:t>
                  </a:r>
                  <a:endParaRPr lang="fr-CH" dirty="0"/>
                </a:p>
              </p:txBody>
            </p:sp>
            <p:sp>
              <p:nvSpPr>
                <p:cNvPr id="46" name="ZoneTexte 45"/>
                <p:cNvSpPr txBox="1"/>
                <p:nvPr/>
              </p:nvSpPr>
              <p:spPr>
                <a:xfrm>
                  <a:off x="3136769" y="557615"/>
                  <a:ext cx="1368152" cy="6463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/>
                    <a:t>f</a:t>
                  </a:r>
                  <a:r>
                    <a:rPr lang="fr-CH" dirty="0" smtClean="0"/>
                    <a:t>aire la sieste </a:t>
                  </a:r>
                  <a:endParaRPr lang="fr-CH" dirty="0"/>
                </a:p>
              </p:txBody>
            </p:sp>
          </p:grpSp>
        </p:grpSp>
        <p:grpSp>
          <p:nvGrpSpPr>
            <p:cNvPr id="87" name="Groupe 86"/>
            <p:cNvGrpSpPr/>
            <p:nvPr/>
          </p:nvGrpSpPr>
          <p:grpSpPr>
            <a:xfrm>
              <a:off x="1043608" y="561710"/>
              <a:ext cx="3312368" cy="1665476"/>
              <a:chOff x="1187624" y="548680"/>
              <a:chExt cx="3312368" cy="1665476"/>
            </a:xfrm>
          </p:grpSpPr>
          <p:grpSp>
            <p:nvGrpSpPr>
              <p:cNvPr id="88" name="Groupe 87"/>
              <p:cNvGrpSpPr/>
              <p:nvPr/>
            </p:nvGrpSpPr>
            <p:grpSpPr>
              <a:xfrm>
                <a:off x="1187624" y="548680"/>
                <a:ext cx="3312368" cy="369332"/>
                <a:chOff x="1187624" y="548680"/>
                <a:chExt cx="3312368" cy="369332"/>
              </a:xfrm>
            </p:grpSpPr>
            <p:sp>
              <p:nvSpPr>
                <p:cNvPr id="101" name="ZoneTexte 100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adieu</a:t>
                  </a:r>
                  <a:endParaRPr lang="fr-CH" dirty="0"/>
                </a:p>
              </p:txBody>
            </p:sp>
            <p:sp>
              <p:nvSpPr>
                <p:cNvPr id="102" name="ZoneTexte 101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au revoir</a:t>
                  </a:r>
                  <a:endParaRPr lang="fr-CH" dirty="0"/>
                </a:p>
              </p:txBody>
            </p:sp>
          </p:grpSp>
          <p:grpSp>
            <p:nvGrpSpPr>
              <p:cNvPr id="89" name="Groupe 88"/>
              <p:cNvGrpSpPr/>
              <p:nvPr/>
            </p:nvGrpSpPr>
            <p:grpSpPr>
              <a:xfrm>
                <a:off x="1187624" y="1196752"/>
                <a:ext cx="3312368" cy="369332"/>
                <a:chOff x="1187624" y="548680"/>
                <a:chExt cx="3312368" cy="369332"/>
              </a:xfrm>
            </p:grpSpPr>
            <p:sp>
              <p:nvSpPr>
                <p:cNvPr id="98" name="ZoneTexte 97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Ça joue ?</a:t>
                  </a:r>
                  <a:endParaRPr lang="fr-CH" dirty="0"/>
                </a:p>
              </p:txBody>
            </p:sp>
            <p:sp>
              <p:nvSpPr>
                <p:cNvPr id="99" name="ZoneTexte 98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Ça va ?</a:t>
                  </a:r>
                  <a:endParaRPr lang="fr-CH" dirty="0"/>
                </a:p>
              </p:txBody>
            </p:sp>
          </p:grpSp>
          <p:grpSp>
            <p:nvGrpSpPr>
              <p:cNvPr id="91" name="Groupe 90"/>
              <p:cNvGrpSpPr/>
              <p:nvPr/>
            </p:nvGrpSpPr>
            <p:grpSpPr>
              <a:xfrm>
                <a:off x="1187624" y="1844824"/>
                <a:ext cx="3312368" cy="369332"/>
                <a:chOff x="1187624" y="548680"/>
                <a:chExt cx="3312368" cy="369332"/>
              </a:xfrm>
            </p:grpSpPr>
            <p:sp>
              <p:nvSpPr>
                <p:cNvPr id="92" name="ZoneTexte 91"/>
                <p:cNvSpPr txBox="1"/>
                <p:nvPr/>
              </p:nvSpPr>
              <p:spPr>
                <a:xfrm>
                  <a:off x="1187624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souper</a:t>
                  </a:r>
                  <a:endParaRPr lang="fr-CH" dirty="0"/>
                </a:p>
              </p:txBody>
            </p:sp>
            <p:sp>
              <p:nvSpPr>
                <p:cNvPr id="93" name="ZoneTexte 92"/>
                <p:cNvSpPr txBox="1"/>
                <p:nvPr/>
              </p:nvSpPr>
              <p:spPr>
                <a:xfrm>
                  <a:off x="3131840" y="548680"/>
                  <a:ext cx="1368152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dirty="0" smtClean="0"/>
                    <a:t>dîner</a:t>
                  </a:r>
                  <a:endParaRPr lang="fr-CH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551500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</Words>
  <Application>Microsoft Office PowerPoint</Application>
  <PresentationFormat>Affichage à l'écran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Othenin-Girard Monique (DSE)</dc:creator>
  <cp:lastModifiedBy>Wüest Larissa (DCS)</cp:lastModifiedBy>
  <cp:revision>5</cp:revision>
  <dcterms:created xsi:type="dcterms:W3CDTF">2019-03-29T14:29:55Z</dcterms:created>
  <dcterms:modified xsi:type="dcterms:W3CDTF">2019-08-05T06:24:04Z</dcterms:modified>
</cp:coreProperties>
</file>